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9DA6-AC55-436F-BE5E-835F5B9B8EA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6B71-43F5-49C8-8CA2-4A144C3E6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9DA6-AC55-436F-BE5E-835F5B9B8EA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6B71-43F5-49C8-8CA2-4A144C3E6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9DA6-AC55-436F-BE5E-835F5B9B8EA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6B71-43F5-49C8-8CA2-4A144C3E6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9DA6-AC55-436F-BE5E-835F5B9B8EA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6B71-43F5-49C8-8CA2-4A144C3E6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9DA6-AC55-436F-BE5E-835F5B9B8EA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6B71-43F5-49C8-8CA2-4A144C3E6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9DA6-AC55-436F-BE5E-835F5B9B8EA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6B71-43F5-49C8-8CA2-4A144C3E6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9DA6-AC55-436F-BE5E-835F5B9B8EA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6B71-43F5-49C8-8CA2-4A144C3E6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9DA6-AC55-436F-BE5E-835F5B9B8EA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6B71-43F5-49C8-8CA2-4A144C3E6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9DA6-AC55-436F-BE5E-835F5B9B8EA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6B71-43F5-49C8-8CA2-4A144C3E6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9DA6-AC55-436F-BE5E-835F5B9B8EA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6B71-43F5-49C8-8CA2-4A144C3E6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9DA6-AC55-436F-BE5E-835F5B9B8EA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6B71-43F5-49C8-8CA2-4A144C3E6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C9DA6-AC55-436F-BE5E-835F5B9B8EA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16B71-43F5-49C8-8CA2-4A144C3E6D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533400"/>
            <a:ext cx="8753475" cy="1269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609600"/>
            <a:ext cx="8734425" cy="1227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304800"/>
            <a:ext cx="8896350" cy="1089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2016-09-28T15:16:17Z</dcterms:created>
  <dcterms:modified xsi:type="dcterms:W3CDTF">2016-09-28T15:18:02Z</dcterms:modified>
</cp:coreProperties>
</file>